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9"/>
    <p:restoredTop sz="94554"/>
  </p:normalViewPr>
  <p:slideViewPr>
    <p:cSldViewPr snapToGrid="0" snapToObjects="1">
      <p:cViewPr>
        <p:scale>
          <a:sx n="20" d="100"/>
          <a:sy n="20" d="100"/>
        </p:scale>
        <p:origin x="173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86B25-3E5D-9F46-AF7A-F108C69DCC1D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B5604-164D-B048-B0ED-AD87E9B01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26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B5604-164D-B048-B0ED-AD87E9B01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7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33DF-0B29-704A-AEEC-29F95A318D60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5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microsoft.com/office/2007/relationships/hdphoto" Target="../media/hdphoto1.wdp"/><Relationship Id="rId8" Type="http://schemas.openxmlformats.org/officeDocument/2006/relationships/image" Target="../media/image5.png"/><Relationship Id="rId9" Type="http://schemas.microsoft.com/office/2007/relationships/hdphoto" Target="../media/hdphoto2.wdp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r="11326"/>
          <a:stretch/>
        </p:blipFill>
        <p:spPr>
          <a:xfrm>
            <a:off x="0" y="0"/>
            <a:ext cx="42803764" cy="30275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6934" y="26715834"/>
            <a:ext cx="42830697" cy="3559379"/>
          </a:xfrm>
          <a:prstGeom prst="rect">
            <a:avLst/>
          </a:prstGeom>
          <a:solidFill>
            <a:srgbClr val="007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4" descr="Image result for ngcm southampton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9"/>
          <a:stretch/>
        </p:blipFill>
        <p:spPr bwMode="auto">
          <a:xfrm>
            <a:off x="39045105" y="26834668"/>
            <a:ext cx="3293327" cy="33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632" y="26582502"/>
            <a:ext cx="14803427" cy="4185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11" b="89669" l="5976" r="93377">
                        <a14:foregroundMark x1="10223" y1="45455" x2="10223" y2="45455"/>
                        <a14:foregroundMark x1="21958" y1="52066" x2="21958" y2="52066"/>
                        <a14:foregroundMark x1="23974" y1="52066" x2="23974" y2="52066"/>
                        <a14:foregroundMark x1="29086" y1="51860" x2="29086" y2="51860"/>
                        <a14:foregroundMark x1="32325" y1="52479" x2="32325" y2="52479"/>
                        <a14:foregroundMark x1="37437" y1="46901" x2="37437" y2="46901"/>
                        <a14:foregroundMark x1="49964" y1="52686" x2="49964" y2="52686"/>
                        <a14:foregroundMark x1="65731" y1="51240" x2="65731" y2="51240"/>
                        <a14:foregroundMark x1="73866" y1="51033" x2="73866" y2="51033"/>
                        <a14:foregroundMark x1="78762" y1="51240" x2="78762" y2="51240"/>
                        <a14:foregroundMark x1="86465" y1="55579" x2="86465" y2="55579"/>
                        <a14:foregroundMark x1="80634" y1="30165" x2="80634" y2="30165"/>
                        <a14:foregroundMark x1="79626" y1="30372" x2="79626" y2="30372"/>
                        <a14:foregroundMark x1="71922" y1="30785" x2="71922" y2="30785"/>
                        <a14:foregroundMark x1="76026" y1="30165" x2="76026" y2="30165"/>
                        <a14:foregroundMark x1="73002" y1="25000" x2="73002" y2="25000"/>
                        <a14:foregroundMark x1="77682" y1="23554" x2="77682" y2="23554"/>
                        <a14:foregroundMark x1="77898" y1="35744" x2="77898" y2="35744"/>
                        <a14:foregroundMark x1="72498" y1="27686" x2="72498" y2="27686"/>
                        <a14:foregroundMark x1="68035" y1="24174" x2="68035" y2="24174"/>
                        <a14:foregroundMark x1="65371" y1="33678" x2="65371" y2="33678"/>
                        <a14:foregroundMark x1="64363" y1="32851" x2="64363" y2="32851"/>
                        <a14:foregroundMark x1="59827" y1="30785" x2="59827" y2="30785"/>
                        <a14:foregroundMark x1="62131" y1="35124" x2="62131" y2="35124"/>
                        <a14:foregroundMark x1="63859" y1="24380" x2="63859" y2="24380"/>
                        <a14:foregroundMark x1="59323" y1="23967" x2="59323" y2="23967"/>
                        <a14:foregroundMark x1="55436" y1="30579" x2="55436" y2="30579"/>
                        <a14:foregroundMark x1="52700" y1="33058" x2="52700" y2="33058"/>
                        <a14:foregroundMark x1="54356" y1="24380" x2="54356" y2="24380"/>
                        <a14:foregroundMark x1="53852" y1="27479" x2="53852" y2="27479"/>
                        <a14:foregroundMark x1="49748" y1="30785" x2="49748" y2="30785"/>
                        <a14:foregroundMark x1="47444" y1="31198" x2="47444" y2="31198"/>
                        <a14:foregroundMark x1="41109" y1="30579" x2="41109" y2="30579"/>
                        <a14:foregroundMark x1="43988" y1="27893" x2="43988" y2="27893"/>
                        <a14:backgroundMark x1="59467" y1="27273" x2="59467" y2="27273"/>
                      </a14:backgroundRemoval>
                    </a14:imgEffect>
                  </a14:imgLayer>
                </a14:imgProps>
              </a:ext>
            </a:extLst>
          </a:blip>
          <a:srcRect l="-1491" t="18375" r="7306" b="19570"/>
          <a:stretch/>
        </p:blipFill>
        <p:spPr>
          <a:xfrm>
            <a:off x="21849728" y="26969115"/>
            <a:ext cx="14637784" cy="3360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778" b="96627" l="1699" r="97948">
                        <a14:foregroundMark x1="50602" y1="90873" x2="50602" y2="90873"/>
                        <a14:foregroundMark x1="53503" y1="58532" x2="53503" y2="58532"/>
                        <a14:foregroundMark x1="82166" y1="50794" x2="82166" y2="50794"/>
                        <a14:foregroundMark x1="36660" y1="41270" x2="36660" y2="41270"/>
                        <a14:foregroundMark x1="4317" y1="34524" x2="4317" y2="34524"/>
                        <a14:foregroundMark x1="16844" y1="6151" x2="16844" y2="6151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7864" y="27097209"/>
            <a:ext cx="7840550" cy="2796627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3686503" y="27212003"/>
            <a:ext cx="7505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57200" y="391886"/>
            <a:ext cx="41881232" cy="86868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728700" y="29489400"/>
            <a:ext cx="7505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564" y="1514219"/>
            <a:ext cx="29698328" cy="108275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757670" y="391886"/>
            <a:ext cx="3618411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00" b="1" dirty="0" smtClean="0">
                <a:solidFill>
                  <a:srgbClr val="008BC6"/>
                </a:solidFill>
              </a:rPr>
              <a:t>Programming with</a:t>
            </a:r>
            <a:endParaRPr lang="is-IS" sz="23900" b="1" dirty="0" smtClean="0">
              <a:solidFill>
                <a:srgbClr val="008B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2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3</Words>
  <Application>Microsoft Macintosh PowerPoint</Application>
  <PresentationFormat>Custom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Mostert M.B.</dc:creator>
  <cp:lastModifiedBy>Mostert M.B.</cp:lastModifiedBy>
  <cp:revision>9</cp:revision>
  <dcterms:created xsi:type="dcterms:W3CDTF">2017-03-02T20:13:18Z</dcterms:created>
  <dcterms:modified xsi:type="dcterms:W3CDTF">2017-03-03T13:23:10Z</dcterms:modified>
</cp:coreProperties>
</file>